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4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8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88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" y="3431544"/>
            <a:ext cx="2828688" cy="3274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3186" y="2362200"/>
            <a:ext cx="5643708" cy="34778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Choisissez 5 questions.  </a:t>
            </a:r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Copiez les questions et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mettez </a:t>
            </a:r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en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anglais.</a:t>
            </a:r>
          </a:p>
          <a:p>
            <a:pPr algn="ctr"/>
            <a:r>
              <a:rPr lang="fr-FR" sz="4400" u="sng" dirty="0" smtClean="0">
                <a:solidFill>
                  <a:srgbClr val="FF0000"/>
                </a:solidFill>
                <a:latin typeface="Kristen ITC" pitchFamily="66" charset="0"/>
              </a:rPr>
              <a:t>Ne</a:t>
            </a:r>
            <a:r>
              <a:rPr lang="fr-FR" sz="4400" u="sng" dirty="0" smtClean="0">
                <a:solidFill>
                  <a:schemeClr val="bg1"/>
                </a:solidFill>
                <a:latin typeface="Kristen ITC" pitchFamily="66" charset="0"/>
              </a:rPr>
              <a:t> répondez </a:t>
            </a:r>
            <a:r>
              <a:rPr lang="fr-FR" sz="4400" u="sng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400" u="sng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4400" u="sng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31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2011-09-14T23:22:57Z</dcterms:created>
  <dcterms:modified xsi:type="dcterms:W3CDTF">2012-01-04T12:04:24Z</dcterms:modified>
</cp:coreProperties>
</file>